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3" r:id="rId4"/>
    <p:sldId id="305" r:id="rId5"/>
    <p:sldId id="284" r:id="rId6"/>
    <p:sldId id="307" r:id="rId7"/>
    <p:sldId id="308" r:id="rId8"/>
    <p:sldId id="309" r:id="rId9"/>
    <p:sldId id="327" r:id="rId10"/>
    <p:sldId id="311" r:id="rId11"/>
    <p:sldId id="312" r:id="rId12"/>
    <p:sldId id="313" r:id="rId13"/>
    <p:sldId id="330" r:id="rId14"/>
    <p:sldId id="315" r:id="rId15"/>
    <p:sldId id="316" r:id="rId16"/>
    <p:sldId id="323" r:id="rId17"/>
    <p:sldId id="331" r:id="rId18"/>
    <p:sldId id="319" r:id="rId19"/>
    <p:sldId id="320" r:id="rId20"/>
    <p:sldId id="321" r:id="rId21"/>
    <p:sldId id="33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2" autoAdjust="0"/>
    <p:restoredTop sz="94660"/>
  </p:normalViewPr>
  <p:slideViewPr>
    <p:cSldViewPr snapToGrid="0">
      <p:cViewPr varScale="1">
        <p:scale>
          <a:sx n="72" d="100"/>
          <a:sy n="72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1115" y="1239540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我罪極重無法辯護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just as I am without one plea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-tang,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渺茫不定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-bong put-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Just as I am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Though tossed about</a:t>
            </a:r>
          </a:p>
        </p:txBody>
      </p:sp>
    </p:spTree>
    <p:extLst>
      <p:ext uri="{BB962C8B-B14F-4D97-AF65-F5344CB8AC3E}">
        <p14:creationId xmlns:p14="http://schemas.microsoft.com/office/powerpoint/2010/main" val="425737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0"/>
            <a:ext cx="9792586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掙扎訝疑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Cheng-chat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giau-gi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心神不寜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Sim  sin  put-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With many a conflict,</a:t>
            </a: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Many a doubt,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66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52893"/>
            <a:ext cx="9792586" cy="630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攻擊驚惶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内外皆是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Lai-goa long-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Fightings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and fears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within without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709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707" y="507126"/>
            <a:ext cx="9792586" cy="5843747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zh-TW" altLang="en-US" sz="8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上帝羔羊</a:t>
            </a:r>
            <a:r>
              <a:rPr lang="zh-TW" altLang="en-US" sz="5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</a:t>
            </a:r>
            <a:r>
              <a:rPr lang="en-PH" altLang="zh-TW" sz="5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ko- </a:t>
            </a:r>
            <a:r>
              <a:rPr lang="en-PH" altLang="zh-TW" sz="5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51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1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8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5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5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  Goa  </a:t>
            </a:r>
            <a:r>
              <a:rPr lang="en-US" sz="5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5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- Li.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sz="5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en-US" altLang="zh-TW" sz="1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I come I come!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847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-tang,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汚穢瞎眼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 U-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-mi,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Just as I am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poor, wretched, blind;</a:t>
            </a:r>
          </a:p>
        </p:txBody>
      </p:sp>
    </p:spTree>
    <p:extLst>
      <p:ext uri="{BB962C8B-B14F-4D97-AF65-F5344CB8AC3E}">
        <p14:creationId xmlns:p14="http://schemas.microsoft.com/office/powerpoint/2010/main" val="350923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0"/>
            <a:ext cx="9792586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愛得看見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Ai  tit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心得醫治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Sim- tit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Sight, riches, healing</a:t>
            </a: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of the mind,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916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52893"/>
            <a:ext cx="9792586" cy="630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我所需要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Goa  so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祢賜全備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Li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Yea, all I need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in Thee I find,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10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707" y="507126"/>
            <a:ext cx="9792586" cy="5843747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zh-TW" altLang="en-US" sz="8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上帝羔羊</a:t>
            </a:r>
            <a:r>
              <a:rPr lang="zh-TW" altLang="en-US" sz="5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</a:t>
            </a:r>
            <a:r>
              <a:rPr lang="en-PH" altLang="zh-TW" sz="5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ko- </a:t>
            </a:r>
            <a:r>
              <a:rPr lang="en-PH" altLang="zh-TW" sz="5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51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1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8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5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5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   Goa </a:t>
            </a:r>
            <a:r>
              <a:rPr lang="en-US" sz="5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5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-Li.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sz="5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en-US" altLang="zh-TW" sz="1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I come I come!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140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-tang,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祢肯接受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chiap-siu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Just as I am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Thou wilt receive,</a:t>
            </a:r>
          </a:p>
        </p:txBody>
      </p:sp>
    </p:spTree>
    <p:extLst>
      <p:ext uri="{BB962C8B-B14F-4D97-AF65-F5344CB8AC3E}">
        <p14:creationId xmlns:p14="http://schemas.microsoft.com/office/powerpoint/2010/main" val="4199276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0"/>
            <a:ext cx="9792586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歡迎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赦免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Hoan-geng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sia-bian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洗清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拯救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chin-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Wilt welcome, pardon,</a:t>
            </a: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cleanse, relieve;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49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 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無法辯護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pian-ho;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Just as I am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without one plea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63526"/>
            <a:ext cx="9792586" cy="629447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因祢應許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In   Li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我信決志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  Goa-sin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上帝羔羊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ko-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Because Thy promise I believe,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come! I come!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565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63526"/>
            <a:ext cx="9792586" cy="6294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上帝羔羊我來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ko-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I come! 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92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0"/>
            <a:ext cx="9792586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主的寶血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Chu  e    po-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為我流下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Ui  goa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lau-loh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But that Thy blood</a:t>
            </a: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as shed for me,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52893"/>
            <a:ext cx="9792586" cy="630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因祢呼請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In    Li   ho-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Goa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Li,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that Thou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bidd’st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me come to Thee,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79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512" y="675861"/>
            <a:ext cx="9792586" cy="5552661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zh-TW" altLang="en-US" sz="7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上帝羔羊</a:t>
            </a:r>
            <a:r>
              <a:rPr lang="zh-TW" altLang="en-US" sz="4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4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</a:t>
            </a:r>
            <a:r>
              <a:rPr lang="en-PH" altLang="zh-TW" sz="4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4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ko- </a:t>
            </a:r>
            <a:r>
              <a:rPr lang="en-PH" altLang="zh-TW" sz="46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46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4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46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77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46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   Goa  </a:t>
            </a:r>
            <a:r>
              <a:rPr lang="en-US" sz="46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46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46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4600" b="1" dirty="0">
                <a:solidFill>
                  <a:schemeClr val="tx1"/>
                </a:solidFill>
                <a:latin typeface="Candara" panose="020E0502030303020204" pitchFamily="34" charset="0"/>
              </a:rPr>
              <a:t>-Li.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sz="46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en-US" altLang="zh-TW" sz="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46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4600" b="1" dirty="0">
                <a:solidFill>
                  <a:schemeClr val="tx1"/>
                </a:solidFill>
                <a:latin typeface="Candara" panose="020E0502030303020204" pitchFamily="34" charset="0"/>
              </a:rPr>
              <a:t>I come I come!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767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不再等候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theng-hau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Just as I am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and waiting not</a:t>
            </a:r>
          </a:p>
        </p:txBody>
      </p:sp>
    </p:spTree>
    <p:extLst>
      <p:ext uri="{BB962C8B-B14F-4D97-AF65-F5344CB8AC3E}">
        <p14:creationId xmlns:p14="http://schemas.microsoft.com/office/powerpoint/2010/main" val="3124967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0"/>
            <a:ext cx="9792586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心靈脫離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Sim-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罪汚羞恥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Choe   u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to rid my soul of</a:t>
            </a: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one dark blot,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94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52893"/>
            <a:ext cx="9792586" cy="630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寶血洗淨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汚點清潔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To Thee whose blood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can cleanse each spot,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105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008" y="387857"/>
            <a:ext cx="9792586" cy="608228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zh-TW" altLang="en-US" sz="8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上帝羔羊</a:t>
            </a:r>
            <a:r>
              <a:rPr lang="zh-TW" altLang="en-US" sz="5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</a:t>
            </a:r>
            <a:r>
              <a:rPr lang="en-PH" altLang="zh-TW" sz="5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ko-  </a:t>
            </a:r>
            <a:r>
              <a:rPr lang="en-PH" altLang="zh-TW" sz="5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51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5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1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8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我來就祢</a:t>
            </a:r>
            <a:r>
              <a:rPr lang="zh-TW" altLang="en-US" sz="5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5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   Goa  </a:t>
            </a:r>
            <a:r>
              <a:rPr lang="en-US" sz="5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5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-Li.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sz="5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en-US" altLang="zh-TW" sz="1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5100" b="1" dirty="0">
                <a:solidFill>
                  <a:schemeClr val="tx1"/>
                </a:solidFill>
                <a:latin typeface="Candara" panose="020E0502030303020204" pitchFamily="34" charset="0"/>
              </a:rPr>
              <a:t>I come I come!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51343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2194</TotalTime>
  <Words>628</Words>
  <Application>Microsoft Office PowerPoint</Application>
  <PresentationFormat>Widescreen</PresentationFormat>
  <Paragraphs>144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DFKai-SB</vt:lpstr>
      <vt:lpstr>Candara</vt:lpstr>
      <vt:lpstr>Century Gothic</vt:lpstr>
      <vt:lpstr>Wingdings 3</vt:lpstr>
      <vt:lpstr>Slice</vt:lpstr>
      <vt:lpstr>我罪極重無法辯護 just as I am without one plea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286</cp:revision>
  <dcterms:created xsi:type="dcterms:W3CDTF">2020-01-10T06:25:13Z</dcterms:created>
  <dcterms:modified xsi:type="dcterms:W3CDTF">2021-09-28T07:07:27Z</dcterms:modified>
</cp:coreProperties>
</file>